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8C6DF-FAB3-2B37-EC40-B99F8CF4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" t="17065" r="30069" b="5544"/>
          <a:stretch/>
        </p:blipFill>
        <p:spPr>
          <a:xfrm>
            <a:off x="1031131" y="1220321"/>
            <a:ext cx="7140103" cy="5190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E5835-4553-6EDE-C494-35BA09ED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57" t="14794" b="55971"/>
          <a:stretch/>
        </p:blipFill>
        <p:spPr>
          <a:xfrm>
            <a:off x="5457217" y="3014184"/>
            <a:ext cx="2612096" cy="1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F5A6-BBD7-C4E7-04CA-267DD3B9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6282B-56BC-3F81-51EB-1B38CC03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diagram&#10;&#10;Description automatically generated with medium confidence">
            <a:extLst>
              <a:ext uri="{FF2B5EF4-FFF2-40B4-BE49-F238E27FC236}">
                <a16:creationId xmlns:a16="http://schemas.microsoft.com/office/drawing/2014/main" id="{13F046E5-99CC-3929-DAAB-48A1BECD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6" t="20312" r="4480" b="22258"/>
          <a:stretch/>
        </p:blipFill>
        <p:spPr>
          <a:xfrm>
            <a:off x="0" y="4443414"/>
            <a:ext cx="3904116" cy="3014662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56DEA1-DF51-B6E0-1404-9EA90778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1" t="11736" r="14676" b="23472"/>
          <a:stretch/>
        </p:blipFill>
        <p:spPr>
          <a:xfrm>
            <a:off x="0" y="0"/>
            <a:ext cx="7839076" cy="444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69532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55991" y="44946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13" name="Picture 12" descr="A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36B597-539D-7FC8-C355-ECAA9E18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" t="14932" r="3869" b="2916"/>
          <a:stretch/>
        </p:blipFill>
        <p:spPr>
          <a:xfrm>
            <a:off x="3904116" y="4005263"/>
            <a:ext cx="4742534" cy="43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3986076" y="4166414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C9E1-2C93-64A8-C3AB-2FAC9C37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02905-85A8-8813-C63E-DFBBA835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DB3D7-EA79-092A-0446-7B237661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861919"/>
            <a:ext cx="1157449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52</Words>
  <Application>Microsoft Office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nathanlikesseverestorms@gmail.com</cp:lastModifiedBy>
  <cp:revision>17</cp:revision>
  <dcterms:created xsi:type="dcterms:W3CDTF">2024-11-06T15:20:20Z</dcterms:created>
  <dcterms:modified xsi:type="dcterms:W3CDTF">2025-03-06T16:52:55Z</dcterms:modified>
</cp:coreProperties>
</file>